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0FE3E-1D08-46DA-9EE8-3C527E0E49C4}" v="18" dt="2024-08-09T23:57:58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Thorburn" userId="4fbf8ccb57be7d22" providerId="LiveId" clId="{3AB0FE3E-1D08-46DA-9EE8-3C527E0E49C4}"/>
    <pc:docChg chg="custSel addSld delSld modSld">
      <pc:chgData name="Sam Thorburn" userId="4fbf8ccb57be7d22" providerId="LiveId" clId="{3AB0FE3E-1D08-46DA-9EE8-3C527E0E49C4}" dt="2024-08-09T23:58:48.683" v="92" actId="47"/>
      <pc:docMkLst>
        <pc:docMk/>
      </pc:docMkLst>
      <pc:sldChg chg="addSp delSp modSp mod">
        <pc:chgData name="Sam Thorburn" userId="4fbf8ccb57be7d22" providerId="LiveId" clId="{3AB0FE3E-1D08-46DA-9EE8-3C527E0E49C4}" dt="2024-08-09T23:58:09.193" v="91" actId="113"/>
        <pc:sldMkLst>
          <pc:docMk/>
          <pc:sldMk cId="3712003011" sldId="283"/>
        </pc:sldMkLst>
        <pc:spChg chg="del">
          <ac:chgData name="Sam Thorburn" userId="4fbf8ccb57be7d22" providerId="LiveId" clId="{3AB0FE3E-1D08-46DA-9EE8-3C527E0E49C4}" dt="2024-08-09T23:51:05.375" v="0" actId="478"/>
          <ac:spMkLst>
            <pc:docMk/>
            <pc:sldMk cId="3712003011" sldId="283"/>
            <ac:spMk id="2" creationId="{B42FE71F-689B-9BD1-17EE-F02AEA807D3F}"/>
          </ac:spMkLst>
        </pc:spChg>
        <pc:spChg chg="add mod">
          <ac:chgData name="Sam Thorburn" userId="4fbf8ccb57be7d22" providerId="LiveId" clId="{3AB0FE3E-1D08-46DA-9EE8-3C527E0E49C4}" dt="2024-08-09T23:58:09.193" v="91" actId="113"/>
          <ac:spMkLst>
            <pc:docMk/>
            <pc:sldMk cId="3712003011" sldId="283"/>
            <ac:spMk id="20" creationId="{8974CA88-98EB-C8C9-BD1D-072FF52F0FE6}"/>
          </ac:spMkLst>
        </pc:spChg>
        <pc:spChg chg="add del mod">
          <ac:chgData name="Sam Thorburn" userId="4fbf8ccb57be7d22" providerId="LiveId" clId="{3AB0FE3E-1D08-46DA-9EE8-3C527E0E49C4}" dt="2024-08-09T23:53:12.426" v="5" actId="21"/>
          <ac:spMkLst>
            <pc:docMk/>
            <pc:sldMk cId="3712003011" sldId="283"/>
            <ac:spMk id="30" creationId="{F5D1FC23-F104-EE0F-92BA-768E7C929BD9}"/>
          </ac:spMkLst>
        </pc:spChg>
        <pc:picChg chg="mod">
          <ac:chgData name="Sam Thorburn" userId="4fbf8ccb57be7d22" providerId="LiveId" clId="{3AB0FE3E-1D08-46DA-9EE8-3C527E0E49C4}" dt="2024-08-09T23:57:35.977" v="84" actId="1076"/>
          <ac:picMkLst>
            <pc:docMk/>
            <pc:sldMk cId="3712003011" sldId="283"/>
            <ac:picMk id="6" creationId="{67084D20-E3F6-3401-EDB6-90E33000E638}"/>
          </ac:picMkLst>
        </pc:picChg>
        <pc:picChg chg="mod">
          <ac:chgData name="Sam Thorburn" userId="4fbf8ccb57be7d22" providerId="LiveId" clId="{3AB0FE3E-1D08-46DA-9EE8-3C527E0E49C4}" dt="2024-08-09T23:57:41.726" v="85" actId="1076"/>
          <ac:picMkLst>
            <pc:docMk/>
            <pc:sldMk cId="3712003011" sldId="283"/>
            <ac:picMk id="7" creationId="{22B9BE3D-0467-F030-4668-3AC8413DF971}"/>
          </ac:picMkLst>
        </pc:picChg>
        <pc:picChg chg="del">
          <ac:chgData name="Sam Thorburn" userId="4fbf8ccb57be7d22" providerId="LiveId" clId="{3AB0FE3E-1D08-46DA-9EE8-3C527E0E49C4}" dt="2024-08-09T23:51:11.916" v="1" actId="478"/>
          <ac:picMkLst>
            <pc:docMk/>
            <pc:sldMk cId="3712003011" sldId="283"/>
            <ac:picMk id="8" creationId="{DA675D81-8508-40CD-B6BB-B15F0174D0FB}"/>
          </ac:picMkLst>
        </pc:picChg>
        <pc:picChg chg="mod">
          <ac:chgData name="Sam Thorburn" userId="4fbf8ccb57be7d22" providerId="LiveId" clId="{3AB0FE3E-1D08-46DA-9EE8-3C527E0E49C4}" dt="2024-08-09T23:57:50.709" v="87" actId="1076"/>
          <ac:picMkLst>
            <pc:docMk/>
            <pc:sldMk cId="3712003011" sldId="283"/>
            <ac:picMk id="9" creationId="{80693440-0B81-69B2-0C6C-FE939D861A6E}"/>
          </ac:picMkLst>
        </pc:picChg>
        <pc:picChg chg="mod">
          <ac:chgData name="Sam Thorburn" userId="4fbf8ccb57be7d22" providerId="LiveId" clId="{3AB0FE3E-1D08-46DA-9EE8-3C527E0E49C4}" dt="2024-08-09T23:57:34.268" v="83" actId="1076"/>
          <ac:picMkLst>
            <pc:docMk/>
            <pc:sldMk cId="3712003011" sldId="283"/>
            <ac:picMk id="10" creationId="{13131CAC-E1EF-07F5-189E-13F5357E658F}"/>
          </ac:picMkLst>
        </pc:picChg>
        <pc:picChg chg="del">
          <ac:chgData name="Sam Thorburn" userId="4fbf8ccb57be7d22" providerId="LiveId" clId="{3AB0FE3E-1D08-46DA-9EE8-3C527E0E49C4}" dt="2024-08-09T23:52:54.744" v="4" actId="478"/>
          <ac:picMkLst>
            <pc:docMk/>
            <pc:sldMk cId="3712003011" sldId="283"/>
            <ac:picMk id="11" creationId="{50B70038-5038-FF3C-4234-53F9E29C2F20}"/>
          </ac:picMkLst>
        </pc:picChg>
        <pc:picChg chg="mod">
          <ac:chgData name="Sam Thorburn" userId="4fbf8ccb57be7d22" providerId="LiveId" clId="{3AB0FE3E-1D08-46DA-9EE8-3C527E0E49C4}" dt="2024-08-09T23:57:44.046" v="86" actId="1076"/>
          <ac:picMkLst>
            <pc:docMk/>
            <pc:sldMk cId="3712003011" sldId="283"/>
            <ac:picMk id="12" creationId="{EE89D128-74B9-608D-E7FB-F2DE301F2DB0}"/>
          </ac:picMkLst>
        </pc:picChg>
        <pc:picChg chg="del">
          <ac:chgData name="Sam Thorburn" userId="4fbf8ccb57be7d22" providerId="LiveId" clId="{3AB0FE3E-1D08-46DA-9EE8-3C527E0E49C4}" dt="2024-08-09T23:52:45.065" v="2" actId="478"/>
          <ac:picMkLst>
            <pc:docMk/>
            <pc:sldMk cId="3712003011" sldId="283"/>
            <ac:picMk id="13" creationId="{9132BC43-D6A0-F862-F69D-8948BF7F798B}"/>
          </ac:picMkLst>
        </pc:picChg>
        <pc:picChg chg="del">
          <ac:chgData name="Sam Thorburn" userId="4fbf8ccb57be7d22" providerId="LiveId" clId="{3AB0FE3E-1D08-46DA-9EE8-3C527E0E49C4}" dt="2024-08-09T23:52:47.780" v="3" actId="478"/>
          <ac:picMkLst>
            <pc:docMk/>
            <pc:sldMk cId="3712003011" sldId="283"/>
            <ac:picMk id="14" creationId="{392BDF3F-A427-6647-6CE8-6DE4F5993998}"/>
          </ac:picMkLst>
        </pc:picChg>
        <pc:picChg chg="del">
          <ac:chgData name="Sam Thorburn" userId="4fbf8ccb57be7d22" providerId="LiveId" clId="{3AB0FE3E-1D08-46DA-9EE8-3C527E0E49C4}" dt="2024-08-09T23:53:16.075" v="6" actId="478"/>
          <ac:picMkLst>
            <pc:docMk/>
            <pc:sldMk cId="3712003011" sldId="283"/>
            <ac:picMk id="18" creationId="{48A11386-8A62-DBD3-8389-54CD4522200E}"/>
          </ac:picMkLst>
        </pc:picChg>
        <pc:picChg chg="del">
          <ac:chgData name="Sam Thorburn" userId="4fbf8ccb57be7d22" providerId="LiveId" clId="{3AB0FE3E-1D08-46DA-9EE8-3C527E0E49C4}" dt="2024-08-09T23:53:20.268" v="7" actId="478"/>
          <ac:picMkLst>
            <pc:docMk/>
            <pc:sldMk cId="3712003011" sldId="283"/>
            <ac:picMk id="25" creationId="{9DFBD430-D838-382B-4923-4C7B5687B080}"/>
          </ac:picMkLst>
        </pc:picChg>
        <pc:picChg chg="mod">
          <ac:chgData name="Sam Thorburn" userId="4fbf8ccb57be7d22" providerId="LiveId" clId="{3AB0FE3E-1D08-46DA-9EE8-3C527E0E49C4}" dt="2024-08-09T23:57:52.765" v="88" actId="1076"/>
          <ac:picMkLst>
            <pc:docMk/>
            <pc:sldMk cId="3712003011" sldId="283"/>
            <ac:picMk id="28" creationId="{00000000-0000-0000-0000-000000000000}"/>
          </ac:picMkLst>
        </pc:picChg>
        <pc:picChg chg="add mod">
          <ac:chgData name="Sam Thorburn" userId="4fbf8ccb57be7d22" providerId="LiveId" clId="{3AB0FE3E-1D08-46DA-9EE8-3C527E0E49C4}" dt="2024-08-09T23:55:34.981" v="23" actId="1076"/>
          <ac:picMkLst>
            <pc:docMk/>
            <pc:sldMk cId="3712003011" sldId="283"/>
            <ac:picMk id="33" creationId="{20C77091-5639-A709-5563-8EA490643747}"/>
          </ac:picMkLst>
        </pc:picChg>
        <pc:picChg chg="add mod">
          <ac:chgData name="Sam Thorburn" userId="4fbf8ccb57be7d22" providerId="LiveId" clId="{3AB0FE3E-1D08-46DA-9EE8-3C527E0E49C4}" dt="2024-08-09T23:57:58.887" v="89" actId="1076"/>
          <ac:picMkLst>
            <pc:docMk/>
            <pc:sldMk cId="3712003011" sldId="283"/>
            <ac:picMk id="1026" creationId="{F8A31409-5ECB-0548-84B3-FADEDFD955ED}"/>
          </ac:picMkLst>
        </pc:picChg>
        <pc:picChg chg="add del mod">
          <ac:chgData name="Sam Thorburn" userId="4fbf8ccb57be7d22" providerId="LiveId" clId="{3AB0FE3E-1D08-46DA-9EE8-3C527E0E49C4}" dt="2024-08-09T23:55:36.938" v="24" actId="478"/>
          <ac:picMkLst>
            <pc:docMk/>
            <pc:sldMk cId="3712003011" sldId="283"/>
            <ac:picMk id="1028" creationId="{AC82F5CD-8C00-07C9-E8DB-DDDC98ADD524}"/>
          </ac:picMkLst>
        </pc:picChg>
      </pc:sldChg>
      <pc:sldChg chg="addSp modSp new del">
        <pc:chgData name="Sam Thorburn" userId="4fbf8ccb57be7d22" providerId="LiveId" clId="{3AB0FE3E-1D08-46DA-9EE8-3C527E0E49C4}" dt="2024-08-09T23:58:48.683" v="92" actId="47"/>
        <pc:sldMkLst>
          <pc:docMk/>
          <pc:sldMk cId="2818931965" sldId="284"/>
        </pc:sldMkLst>
        <pc:spChg chg="mod">
          <ac:chgData name="Sam Thorburn" userId="4fbf8ccb57be7d22" providerId="LiveId" clId="{3AB0FE3E-1D08-46DA-9EE8-3C527E0E49C4}" dt="2024-08-09T23:55:26.473" v="21" actId="27636"/>
          <ac:spMkLst>
            <pc:docMk/>
            <pc:sldMk cId="2818931965" sldId="284"/>
            <ac:spMk id="2" creationId="{DE0AD775-56C1-FE1A-20F2-D706C84AA97A}"/>
          </ac:spMkLst>
        </pc:spChg>
        <pc:picChg chg="add mod">
          <ac:chgData name="Sam Thorburn" userId="4fbf8ccb57be7d22" providerId="LiveId" clId="{3AB0FE3E-1D08-46DA-9EE8-3C527E0E49C4}" dt="2024-08-09T23:55:26.473" v="21" actId="27636"/>
          <ac:picMkLst>
            <pc:docMk/>
            <pc:sldMk cId="2818931965" sldId="284"/>
            <ac:picMk id="2050" creationId="{C00F30F6-0968-7871-A868-1036EEE15B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E9BF7-FB47-0E4B-DDAC-DFA550526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6577146-6B06-A9D2-5069-9F39CC918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F17610-68A7-9590-6A5C-235C9BEB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0C51D4-E55D-FCF3-67A2-14DCF814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CC95CA-2DDC-DD11-B71A-56393ECD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059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FD88E5-B78B-8198-8F6F-425AC5189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F5CAF0A-E9AF-F523-6751-14007E723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9EABBD-5B19-A30A-C1D3-4C8F59B74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F2F339-CF34-E7BE-9028-DCECFDA8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505512-8AFF-A43E-E694-B472FE40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930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8CEE1FC-ABD6-CE96-DBCE-61F6B91A3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B60FDAF-9D4C-2835-10BF-B745F5D5F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9DA2C1-509E-D540-0FBB-6FA5F1DD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66C493-D3A8-A7BA-A09E-9FFC2A3F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0E14E5-E280-4A54-717B-2DFCBFC9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196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3F650D-96E1-7D35-57A2-16C783D7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9C316F-EE3D-AAA9-F50F-411D1DCA5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F8F002-BFC4-D70D-4B96-E9A9C30C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5DCAFAD-D9DC-B323-619A-ACC92593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321E0E-B11C-39F9-0885-4759637A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444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829852-15A2-FDCA-8843-87CA586D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BEB2781-EBB8-F906-75C6-AEE01593B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0C4EFB-8373-E2B4-CB52-F620F105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B48777-9B08-CCC6-1E9E-563F93A6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B50248-DB7C-26DA-F574-5526F4DD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040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2B6A7B-833B-6E8E-1052-5548373E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624AC8-B894-490D-E477-4180E5A7E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1BDBB7-78FC-922F-4AF6-69E7202BB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320BAE2-54E7-AB29-F68A-2759983F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9B92B2-1001-8446-C7D9-96D3841C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188BAC-4C7B-D2E5-19DD-8F9E43A1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245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73A2FF-8C40-A268-8FDA-6BED13BC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59AAA9-B40A-C12C-A76E-7F07DA69B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6E08B35-5E52-B8B5-24A4-2B68C9854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A942B30-35AC-36E4-BEA4-1CCD0597E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3A4D31E-0B99-7C21-EA5A-795219B88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EB2DC7C-DA80-7DAF-6A98-3112D89D8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7064665-2FD3-F63A-C795-8BC1CC47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4084C4E-E9B3-540D-6FA4-79473C41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028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0C1C24-6BF2-7372-22CD-B9588202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61583BE-E56C-41E2-3C31-62BF85C1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4498C9-068F-FDB7-1BDC-C0DDA48F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13F1C1D-9F95-5391-0E3E-E17D6DE0B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986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1AE7683-D41F-F469-1005-58C60044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D75EFC6-D576-C388-B842-88673648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2FD710E-CD4F-A163-7E27-48A01817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185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957102-1053-E862-1FC1-B6EFC070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3CD70A-156B-0F12-946B-4C204D369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66433E5-C30D-DD72-B16E-EA8C7F12F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A909B0-8403-CB23-AFCD-C489D939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CC8321-C25D-0F82-7689-1F72F981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1DBA7B-96A0-3807-9F81-4AFFD26D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654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85BD69-F7B6-5670-B777-B1A662BF4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D75B2F9-47EF-EBE1-19E7-CF7C2AADB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18097C8-45E2-4356-62BB-88232CE7D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DC1B027-5F97-63F9-E8AA-B437C2B9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EF58A1C-AAB4-FF4F-DE60-C6CC4BE1E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A813CA6-071D-1143-EEC8-C95BF50A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072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CE931B8-6663-F036-4760-2F3C0DEC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89D71C6-FD82-E07C-F98C-9E43F3D5A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E1700D-3E8D-B203-E912-2CBB4C2E2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8B0A3-5141-4013-BEB6-DB251B62A519}" type="datetimeFigureOut">
              <a:rPr lang="en-NZ" smtClean="0"/>
              <a:t>29/08/2024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86B709-B8FD-DB0F-26B1-C39DF2775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44E416-9D07-F38A-B82D-F8094E2B3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992A7-288B-47B3-8C51-F2B0EB10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639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276" y="1962540"/>
            <a:ext cx="2317462" cy="164437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3B927EDC-EBEC-58EE-2671-26C3647C55E4}"/>
              </a:ext>
            </a:extLst>
          </p:cNvPr>
          <p:cNvSpPr txBox="1">
            <a:spLocks/>
          </p:cNvSpPr>
          <p:nvPr/>
        </p:nvSpPr>
        <p:spPr>
          <a:xfrm>
            <a:off x="1068238" y="47617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i="1" dirty="0">
              <a:solidFill>
                <a:srgbClr val="FF0000"/>
              </a:solidFill>
            </a:endParaRPr>
          </a:p>
        </p:txBody>
      </p:sp>
      <p:pic>
        <p:nvPicPr>
          <p:cNvPr id="27" name="Content Placeholder 4" descr="Logo&#10;&#10;Description automatically generated">
            <a:extLst>
              <a:ext uri="{FF2B5EF4-FFF2-40B4-BE49-F238E27FC236}">
                <a16:creationId xmlns="" xmlns:a16="http://schemas.microsoft.com/office/drawing/2014/main" id="{E8502C66-BA97-6D9B-2707-2D3D240A3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06" y="1962540"/>
            <a:ext cx="2620991" cy="748137"/>
          </a:xfrm>
          <a:prstGeom prst="rect">
            <a:avLst/>
          </a:prstGeom>
        </p:spPr>
      </p:pic>
      <p:sp>
        <p:nvSpPr>
          <p:cNvPr id="20" name="Title 19">
            <a:extLst>
              <a:ext uri="{FF2B5EF4-FFF2-40B4-BE49-F238E27FC236}">
                <a16:creationId xmlns="" xmlns:a16="http://schemas.microsoft.com/office/drawing/2014/main" id="{8974CA88-98EB-C8C9-BD1D-072FF52F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/>
              <a:t>EXHIBITORS OF THE 2024 BLUEBERRY CONFERENCE</a:t>
            </a:r>
          </a:p>
        </p:txBody>
      </p:sp>
      <p:pic>
        <p:nvPicPr>
          <p:cNvPr id="30" name="Google Shape;101;p3" descr="A red and blue logo&#10;&#10;Description automatically generated with low confidence"/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4185" y="2061341"/>
            <a:ext cx="1836517" cy="689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107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05279" y="1855112"/>
            <a:ext cx="2217114" cy="1050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11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972879" y="2049995"/>
            <a:ext cx="1758411" cy="573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2" descr="Image preview">
            <a:extLst>
              <a:ext uri="{FF2B5EF4-FFF2-40B4-BE49-F238E27FC236}">
                <a16:creationId xmlns="" xmlns:a16="http://schemas.microsoft.com/office/drawing/2014/main" id="{F8A31409-5ECB-0548-84B3-FADEDFD95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311" y="3403947"/>
            <a:ext cx="1516181" cy="67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oogle Shape;126;p7" descr="A close up of a sign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604942" y="3127277"/>
            <a:ext cx="1126130" cy="1126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51;p1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399608" y="3443649"/>
            <a:ext cx="2005671" cy="584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58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124229" y="3155480"/>
            <a:ext cx="779215" cy="134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64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75813" y="3040005"/>
            <a:ext cx="1552542" cy="1059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Content Placeholder 4" descr="Logo&#10;&#10;Description automatically generated">
            <a:extLst>
              <a:ext uri="{FF2B5EF4-FFF2-40B4-BE49-F238E27FC236}">
                <a16:creationId xmlns="" xmlns:a16="http://schemas.microsoft.com/office/drawing/2014/main" id="{67084D20-E3F6-3401-EDB6-90E33000E63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47" y="4923864"/>
            <a:ext cx="1654308" cy="77617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171" y="4846593"/>
            <a:ext cx="1778545" cy="577909"/>
          </a:xfrm>
          <a:prstGeom prst="rect">
            <a:avLst/>
          </a:prstGeom>
        </p:spPr>
      </p:pic>
      <p:pic>
        <p:nvPicPr>
          <p:cNvPr id="42" name="Google Shape;238;p23"/>
          <p:cNvPicPr/>
          <p:nvPr/>
        </p:nvPicPr>
        <p:blipFill rotWithShape="1">
          <a:blip r:embed="rId1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45136" y="4616541"/>
            <a:ext cx="1137400" cy="1041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96;p1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8332" y="4819691"/>
            <a:ext cx="2147505" cy="584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Image preview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75" y="5947007"/>
            <a:ext cx="3117549" cy="691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878" y="5657699"/>
            <a:ext cx="861915" cy="167595"/>
          </a:xfrm>
          <a:prstGeom prst="rect">
            <a:avLst/>
          </a:prstGeom>
        </p:spPr>
      </p:pic>
      <p:pic>
        <p:nvPicPr>
          <p:cNvPr id="22" name="Picture 21" descr="C:\Users\lenovo\AppData\Local\Microsoft\Windows\INetCache\Content.Word\Oakberry Farms Logo.jpg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26" y="4678114"/>
            <a:ext cx="1288977" cy="90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00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EXHIBITORS OF THE 2024 BLUEBERRY CONFERENCE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Thorburn</dc:creator>
  <cp:lastModifiedBy>Muhammad </cp:lastModifiedBy>
  <cp:revision>8</cp:revision>
  <dcterms:created xsi:type="dcterms:W3CDTF">2022-09-09T02:36:35Z</dcterms:created>
  <dcterms:modified xsi:type="dcterms:W3CDTF">2024-08-29T09:54:47Z</dcterms:modified>
</cp:coreProperties>
</file>